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516" r:id="rId2"/>
    <p:sldId id="614" r:id="rId3"/>
    <p:sldId id="61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4"/>
    <p:restoredTop sz="96281"/>
  </p:normalViewPr>
  <p:slideViewPr>
    <p:cSldViewPr snapToGrid="0">
      <p:cViewPr varScale="1">
        <p:scale>
          <a:sx n="121" d="100"/>
          <a:sy n="121" d="100"/>
        </p:scale>
        <p:origin x="4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tiff>
</file>

<file path=ppt/media/image3.tiff>
</file>

<file path=ppt/media/image4.tiff>
</file>

<file path=ppt/media/image5.tif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71588-BBC5-9B4D-9EB8-55194FD22F2F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275628-65CA-DF45-BB16-174A2C3AA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405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does this interact with the publication system?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9634B4-2EBD-DC47-A70F-1F714E6490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97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something of a caricature – what’s the evidence?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9634B4-2EBD-DC47-A70F-1F714E6490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1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does this interact with the publication system?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9634B4-2EBD-DC47-A70F-1F714E6490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44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1A19B-B723-04C7-0F2F-9D31E07FF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38DB1C-8E66-48F9-2E53-65A040975D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7382C-5B5B-4C8C-5DDF-E6E7F3C48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05E7B-35E7-09CC-CC00-CC26DF1AF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D921C-34F4-4715-7B39-80DBE4A7C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46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81DEC-C40E-96B6-28DE-E234D1951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08F1CD-8716-025A-3E64-EDE2CDDC45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EAD6D-0CE4-F205-E3D0-B1B6FB0DC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208E8-A94B-B8A5-B1B9-105D47821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07D65-09F8-F031-2F79-131625E1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740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191EC7-B6E6-C1C8-295A-B1582B357B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796AF4-84BA-5EB4-AA8C-02AF91FCA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3E87E-E411-D02C-D027-E4EF37B9E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E5718-8CE5-9C20-582E-CC9E29BAD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8249D-67EA-3F24-A02A-05315E9B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41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5B327-088A-C9BC-0F84-A5A634544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A8D10-D8A6-65D4-66AC-811584F28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299B3-D52D-E24C-91BB-54DAB5D2A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7886F-18E2-5E19-C02E-C1C0B205E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A9D57-D234-BAC7-9BE5-8AE5C9990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82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2DF35-137F-5545-7915-397788005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19E6CF-4B6A-9821-0152-A641BEDF0A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B4473-14E5-954D-1EF0-5BE22645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E380C-3E3A-C76A-BF92-124F92F77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C62C4-F239-A8F5-18D5-27F4A3767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448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57F5F-39F5-61D7-ACFC-80DFA480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1C954-49A7-4326-E558-85B10035A2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433F2F-3A95-92AD-25D6-F9DD34D6B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B9CC45-DA07-6319-7539-33D996283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25AA5-FC18-70A1-0114-58979F23F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51506E-F4B2-2AFB-5BB1-F4F8FF6EF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211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DB965-7DEE-CEFF-8275-A175E846A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CAC985-B189-622A-DD69-2CB962E12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DEFDCE-16A6-68A0-B9A3-6DD97A085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BFD324-14B2-A7C4-43D4-AC14D60705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BFB96-AC23-890C-B739-BA80A4FEEA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2DF214-8DE2-01FE-26B0-C8209F3D5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4F7C09-F2F0-40E9-0BCE-CBC03AD1B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1AD0E5-323F-476D-5115-1225A02E5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44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45168-F2D5-2986-B8FD-E6E28835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9964B6-BBBF-81E9-FF95-0375BFE97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C67D2B-D8EB-ECF0-4840-814A5D17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318022-239F-E79E-B511-0614A8D29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10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50A7CB-EB2D-CF7E-113E-94030D519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E927DD-D241-31FB-C90B-E54FA032D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F8890F-54EE-C5B0-8F95-C6DD112C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A29A2-600A-09B4-0509-41599D454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92D8E-32E6-1803-EF0F-076C52222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DEA8D1-5B43-A15D-7153-32F0B04AC1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5EC8E-1164-EDCA-7633-B7040F524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D980B9-AF22-400E-AA66-3E8F5A0A9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0193E0-0A9F-CF7D-4092-0706916A7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0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9B65D-1067-EBD0-16E6-FB115C285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F1C08B-59D8-71B6-C58F-BF2D47E3B7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BC1222-7CD3-F2E8-726B-270D983CBD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47ECF-7300-AF03-54D1-CCF076827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988EA-17A8-4B26-32FB-429BDF34B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2AA2C5-6FF2-B134-8495-47EA9EFEE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86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D00B88-8DA5-5893-7B51-5E4A63C2B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63AB8F-F389-A1E8-911D-170FD6398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70F25-563D-ED82-1578-8836E23464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AB78F-E115-654C-8413-5EDA97398CA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AE26E-6CDD-2789-87FD-AD7546985A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9EFAB-41D9-2BDA-7BCA-F09051E87E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E0B02-847C-0741-B99E-5105D6A73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8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31EDA3D-CE30-B845-A47B-FBE2C65F47B1}"/>
              </a:ext>
            </a:extLst>
          </p:cNvPr>
          <p:cNvSpPr txBox="1"/>
          <p:nvPr/>
        </p:nvSpPr>
        <p:spPr>
          <a:xfrm>
            <a:off x="405866" y="1690636"/>
            <a:ext cx="7879080" cy="398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Trueno UltraLight" pitchFamily="2" charset="77"/>
                <a:ea typeface="Arial" charset="0"/>
                <a:cs typeface="Arial" charset="0"/>
              </a:rPr>
              <a:t>When ‘ugly’ scientific findings become ‘beautiful’ scientific papers</a:t>
            </a:r>
            <a:r>
              <a:rPr lang="mr-IN" dirty="0">
                <a:latin typeface="Trueno UltraLight" pitchFamily="2" charset="77"/>
                <a:ea typeface="Arial" charset="0"/>
                <a:cs typeface="Arial" charset="0"/>
              </a:rPr>
              <a:t>…</a:t>
            </a:r>
            <a:endParaRPr lang="en-US" dirty="0">
              <a:latin typeface="Trueno UltraLight" pitchFamily="2" charset="77"/>
              <a:ea typeface="Arial" charset="0"/>
              <a:cs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2E72E-A632-8D4C-BAAB-0AEEA51DECD0}"/>
              </a:ext>
            </a:extLst>
          </p:cNvPr>
          <p:cNvSpPr txBox="1"/>
          <p:nvPr/>
        </p:nvSpPr>
        <p:spPr>
          <a:xfrm>
            <a:off x="10444976" y="6468689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rueno Light" pitchFamily="2" charset="77"/>
              </a:rPr>
              <a:t>O’Boyle et al. (2014)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BD44BF1-7972-8E4F-8D23-192CB34A4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524" y="2207426"/>
            <a:ext cx="7205088" cy="26645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BB2178-B118-944D-81D5-1B27B174E941}"/>
              </a:ext>
            </a:extLst>
          </p:cNvPr>
          <p:cNvSpPr txBox="1"/>
          <p:nvPr/>
        </p:nvSpPr>
        <p:spPr>
          <a:xfrm>
            <a:off x="1847216" y="5480604"/>
            <a:ext cx="7793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‘Ugly’</a:t>
            </a:r>
          </a:p>
          <a:p>
            <a:pPr algn="ctr"/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C4B491-AFE4-B949-B633-026A3E13F44E}"/>
              </a:ext>
            </a:extLst>
          </p:cNvPr>
          <p:cNvSpPr txBox="1"/>
          <p:nvPr/>
        </p:nvSpPr>
        <p:spPr>
          <a:xfrm>
            <a:off x="3342344" y="5594227"/>
            <a:ext cx="1085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P-hacking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87ADDA-15F9-8A4A-BCC8-E685103D5BFA}"/>
              </a:ext>
            </a:extLst>
          </p:cNvPr>
          <p:cNvSpPr txBox="1"/>
          <p:nvPr/>
        </p:nvSpPr>
        <p:spPr>
          <a:xfrm>
            <a:off x="5037067" y="5594227"/>
            <a:ext cx="1220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HARKing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1895FE-1B41-DE47-AA89-CF1EDCC56B17}"/>
              </a:ext>
            </a:extLst>
          </p:cNvPr>
          <p:cNvSpPr txBox="1"/>
          <p:nvPr/>
        </p:nvSpPr>
        <p:spPr>
          <a:xfrm>
            <a:off x="6629123" y="5412492"/>
            <a:ext cx="1912703" cy="718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‘Beautiful' 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scientific paper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B1131E6-2D07-B94B-AE2C-0C0371CF804C}"/>
              </a:ext>
            </a:extLst>
          </p:cNvPr>
          <p:cNvCxnSpPr>
            <a:cxnSpLocks/>
          </p:cNvCxnSpPr>
          <p:nvPr/>
        </p:nvCxnSpPr>
        <p:spPr>
          <a:xfrm>
            <a:off x="1289071" y="5125446"/>
            <a:ext cx="735054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C896086-8B5E-5640-BA3F-58F0592F608D}"/>
              </a:ext>
            </a:extLst>
          </p:cNvPr>
          <p:cNvSpPr txBox="1"/>
          <p:nvPr/>
        </p:nvSpPr>
        <p:spPr>
          <a:xfrm>
            <a:off x="9202527" y="5400069"/>
            <a:ext cx="1483098" cy="718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Prestigious 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publication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0980ECC-5934-684F-A396-9EE22129A7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578" b="13001"/>
          <a:stretch/>
        </p:blipFill>
        <p:spPr>
          <a:xfrm>
            <a:off x="8715882" y="2285363"/>
            <a:ext cx="1831108" cy="2265532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FF3E576C-9405-7143-9A29-5513E0507A76}"/>
              </a:ext>
            </a:extLst>
          </p:cNvPr>
          <p:cNvGrpSpPr/>
          <p:nvPr/>
        </p:nvGrpSpPr>
        <p:grpSpPr>
          <a:xfrm rot="1712496">
            <a:off x="9834760" y="3040671"/>
            <a:ext cx="738670" cy="983070"/>
            <a:chOff x="1670455" y="2105498"/>
            <a:chExt cx="1270000" cy="1270000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95E553D-F70B-2D49-8DC9-E04FD0929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70455" y="2105498"/>
              <a:ext cx="1270000" cy="12700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45F52ECD-3AB4-FF4B-A88C-1971028C2D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-1" t="20236" r="-2670" b="20236"/>
            <a:stretch/>
          </p:blipFill>
          <p:spPr>
            <a:xfrm>
              <a:off x="1949723" y="2250467"/>
              <a:ext cx="472464" cy="214009"/>
            </a:xfrm>
            <a:prstGeom prst="rect">
              <a:avLst/>
            </a:prstGeom>
          </p:spPr>
        </p:pic>
      </p:grpSp>
      <p:sp>
        <p:nvSpPr>
          <p:cNvPr id="18" name="Title 4">
            <a:extLst>
              <a:ext uri="{FF2B5EF4-FFF2-40B4-BE49-F238E27FC236}">
                <a16:creationId xmlns:a16="http://schemas.microsoft.com/office/drawing/2014/main" id="{089A08B2-F2C2-B446-A5D3-5FDDC8A16D21}"/>
              </a:ext>
            </a:extLst>
          </p:cNvPr>
          <p:cNvSpPr txBox="1">
            <a:spLocks/>
          </p:cNvSpPr>
          <p:nvPr/>
        </p:nvSpPr>
        <p:spPr>
          <a:xfrm>
            <a:off x="483476" y="302816"/>
            <a:ext cx="6222123" cy="11919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rueno UltraLight" pitchFamily="2" charset="77"/>
              </a:rPr>
              <a:t>The Chrysalis Effect</a:t>
            </a:r>
          </a:p>
        </p:txBody>
      </p:sp>
    </p:spTree>
    <p:extLst>
      <p:ext uri="{BB962C8B-B14F-4D97-AF65-F5344CB8AC3E}">
        <p14:creationId xmlns:p14="http://schemas.microsoft.com/office/powerpoint/2010/main" val="2556382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31EDA3D-CE30-B845-A47B-FBE2C65F47B1}"/>
              </a:ext>
            </a:extLst>
          </p:cNvPr>
          <p:cNvSpPr txBox="1"/>
          <p:nvPr/>
        </p:nvSpPr>
        <p:spPr>
          <a:xfrm>
            <a:off x="405865" y="1690636"/>
            <a:ext cx="8633031" cy="398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Trueno UltraLight" pitchFamily="2" charset="77"/>
                <a:ea typeface="Arial" charset="0"/>
                <a:cs typeface="Arial" charset="0"/>
              </a:rPr>
              <a:t>By contrast, ‘ugly’ scientific findings are more likely to be hidden away.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2E72E-A632-8D4C-BAAB-0AEEA51DECD0}"/>
              </a:ext>
            </a:extLst>
          </p:cNvPr>
          <p:cNvSpPr txBox="1"/>
          <p:nvPr/>
        </p:nvSpPr>
        <p:spPr>
          <a:xfrm>
            <a:off x="10444976" y="6468689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rueno Light" pitchFamily="2" charset="77"/>
              </a:rPr>
              <a:t>O’Boyle et al. (2014)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BD44BF1-7972-8E4F-8D23-192CB34A4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524" y="2207426"/>
            <a:ext cx="7205088" cy="26645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BB2178-B118-944D-81D5-1B27B174E941}"/>
              </a:ext>
            </a:extLst>
          </p:cNvPr>
          <p:cNvSpPr txBox="1"/>
          <p:nvPr/>
        </p:nvSpPr>
        <p:spPr>
          <a:xfrm>
            <a:off x="1847216" y="5480604"/>
            <a:ext cx="7793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‘Ugly’</a:t>
            </a:r>
          </a:p>
          <a:p>
            <a:pPr algn="ctr"/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C4B491-AFE4-B949-B633-026A3E13F44E}"/>
              </a:ext>
            </a:extLst>
          </p:cNvPr>
          <p:cNvSpPr txBox="1"/>
          <p:nvPr/>
        </p:nvSpPr>
        <p:spPr>
          <a:xfrm>
            <a:off x="3342344" y="5594227"/>
            <a:ext cx="1085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>
                <a:latin typeface="Trueno Light" pitchFamily="2" charset="77"/>
                <a:ea typeface="Arial" charset="0"/>
                <a:cs typeface="Arial" charset="0"/>
              </a:rPr>
              <a:t>P-hacking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87ADDA-15F9-8A4A-BCC8-E685103D5BFA}"/>
              </a:ext>
            </a:extLst>
          </p:cNvPr>
          <p:cNvSpPr txBox="1"/>
          <p:nvPr/>
        </p:nvSpPr>
        <p:spPr>
          <a:xfrm>
            <a:off x="5037067" y="5594227"/>
            <a:ext cx="1220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>
                <a:latin typeface="Trueno Light" pitchFamily="2" charset="77"/>
                <a:ea typeface="Arial" charset="0"/>
                <a:cs typeface="Arial" charset="0"/>
              </a:rPr>
              <a:t>HARKing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1895FE-1B41-DE47-AA89-CF1EDCC56B17}"/>
              </a:ext>
            </a:extLst>
          </p:cNvPr>
          <p:cNvSpPr txBox="1"/>
          <p:nvPr/>
        </p:nvSpPr>
        <p:spPr>
          <a:xfrm>
            <a:off x="6629123" y="5412492"/>
            <a:ext cx="1912703" cy="718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‘Ugly’ 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scientific paper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B1131E6-2D07-B94B-AE2C-0C0371CF804C}"/>
              </a:ext>
            </a:extLst>
          </p:cNvPr>
          <p:cNvCxnSpPr>
            <a:cxnSpLocks/>
          </p:cNvCxnSpPr>
          <p:nvPr/>
        </p:nvCxnSpPr>
        <p:spPr>
          <a:xfrm>
            <a:off x="1289071" y="5125446"/>
            <a:ext cx="735054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C896086-8B5E-5640-BA3F-58F0592F608D}"/>
              </a:ext>
            </a:extLst>
          </p:cNvPr>
          <p:cNvSpPr txBox="1"/>
          <p:nvPr/>
        </p:nvSpPr>
        <p:spPr>
          <a:xfrm>
            <a:off x="9267351" y="5417381"/>
            <a:ext cx="1436612" cy="386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File drawer</a:t>
            </a:r>
          </a:p>
        </p:txBody>
      </p:sp>
      <p:sp>
        <p:nvSpPr>
          <p:cNvPr id="18" name="Title 4">
            <a:extLst>
              <a:ext uri="{FF2B5EF4-FFF2-40B4-BE49-F238E27FC236}">
                <a16:creationId xmlns:a16="http://schemas.microsoft.com/office/drawing/2014/main" id="{089A08B2-F2C2-B446-A5D3-5FDDC8A16D21}"/>
              </a:ext>
            </a:extLst>
          </p:cNvPr>
          <p:cNvSpPr txBox="1">
            <a:spLocks/>
          </p:cNvSpPr>
          <p:nvPr/>
        </p:nvSpPr>
        <p:spPr>
          <a:xfrm>
            <a:off x="483476" y="302816"/>
            <a:ext cx="6222123" cy="11919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rueno UltraLight" pitchFamily="2" charset="77"/>
              </a:rPr>
              <a:t>The Chrysalis Effect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FBAE6FD-35C7-B148-98CF-380089B926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0103" y="2439514"/>
            <a:ext cx="1831108" cy="1831108"/>
          </a:xfrm>
          <a:prstGeom prst="rect">
            <a:avLst/>
          </a:prstGeom>
        </p:spPr>
      </p:pic>
      <p:pic>
        <p:nvPicPr>
          <p:cNvPr id="27" name="Picture 2" descr="Related image">
            <a:extLst>
              <a:ext uri="{FF2B5EF4-FFF2-40B4-BE49-F238E27FC236}">
                <a16:creationId xmlns:a16="http://schemas.microsoft.com/office/drawing/2014/main" id="{26BD4EBB-17A9-D24E-91D8-6D1674EB2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20099">
            <a:off x="6498522" y="2460707"/>
            <a:ext cx="1960805" cy="156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0FA3BCF-F98D-EF42-A80D-75B4753387E3}"/>
              </a:ext>
            </a:extLst>
          </p:cNvPr>
          <p:cNvSpPr txBox="1"/>
          <p:nvPr/>
        </p:nvSpPr>
        <p:spPr>
          <a:xfrm>
            <a:off x="5347077" y="3383946"/>
            <a:ext cx="7489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X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E9D2E32-0157-1440-988D-3A8585D6EA87}"/>
              </a:ext>
            </a:extLst>
          </p:cNvPr>
          <p:cNvSpPr txBox="1"/>
          <p:nvPr/>
        </p:nvSpPr>
        <p:spPr>
          <a:xfrm>
            <a:off x="3754759" y="3641032"/>
            <a:ext cx="7489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630298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31EDA3D-CE30-B845-A47B-FBE2C65F47B1}"/>
              </a:ext>
            </a:extLst>
          </p:cNvPr>
          <p:cNvSpPr txBox="1"/>
          <p:nvPr/>
        </p:nvSpPr>
        <p:spPr>
          <a:xfrm>
            <a:off x="405866" y="1690636"/>
            <a:ext cx="7879080" cy="1067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Trueno UltraLight" pitchFamily="2" charset="77"/>
                <a:ea typeface="Arial" charset="0"/>
                <a:cs typeface="Arial" charset="0"/>
              </a:rPr>
              <a:t>In theory, pre-registration holds you accountable so that p-hacking or HARKing are avoided or detectable. The paper is more credible, regardless of whether its an ugly moth paper or beautiful butterfly paper.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BD44BF1-7972-8E4F-8D23-192CB34A4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487" y="2510170"/>
            <a:ext cx="7205088" cy="26645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6BB2178-B118-944D-81D5-1B27B174E941}"/>
              </a:ext>
            </a:extLst>
          </p:cNvPr>
          <p:cNvSpPr txBox="1"/>
          <p:nvPr/>
        </p:nvSpPr>
        <p:spPr>
          <a:xfrm>
            <a:off x="3101232" y="5736713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C4B491-AFE4-B949-B633-026A3E13F44E}"/>
              </a:ext>
            </a:extLst>
          </p:cNvPr>
          <p:cNvSpPr txBox="1"/>
          <p:nvPr/>
        </p:nvSpPr>
        <p:spPr>
          <a:xfrm>
            <a:off x="4568308" y="5850336"/>
            <a:ext cx="1085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P-hacking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87ADDA-15F9-8A4A-BCC8-E685103D5BFA}"/>
              </a:ext>
            </a:extLst>
          </p:cNvPr>
          <p:cNvSpPr txBox="1"/>
          <p:nvPr/>
        </p:nvSpPr>
        <p:spPr>
          <a:xfrm>
            <a:off x="6263031" y="5850336"/>
            <a:ext cx="1220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HARKing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1895FE-1B41-DE47-AA89-CF1EDCC56B17}"/>
              </a:ext>
            </a:extLst>
          </p:cNvPr>
          <p:cNvSpPr txBox="1"/>
          <p:nvPr/>
        </p:nvSpPr>
        <p:spPr>
          <a:xfrm>
            <a:off x="8004426" y="5668601"/>
            <a:ext cx="1614032" cy="734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Credible</a:t>
            </a:r>
          </a:p>
          <a:p>
            <a:pPr algn="ctr">
              <a:lnSpc>
                <a:spcPct val="120000"/>
              </a:lnSpc>
            </a:pPr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scientific paper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B1131E6-2D07-B94B-AE2C-0C0371CF804C}"/>
              </a:ext>
            </a:extLst>
          </p:cNvPr>
          <p:cNvCxnSpPr>
            <a:cxnSpLocks/>
          </p:cNvCxnSpPr>
          <p:nvPr/>
        </p:nvCxnSpPr>
        <p:spPr>
          <a:xfrm>
            <a:off x="2515035" y="5381555"/>
            <a:ext cx="735054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itle 4">
            <a:extLst>
              <a:ext uri="{FF2B5EF4-FFF2-40B4-BE49-F238E27FC236}">
                <a16:creationId xmlns:a16="http://schemas.microsoft.com/office/drawing/2014/main" id="{089A08B2-F2C2-B446-A5D3-5FDDC8A16D21}"/>
              </a:ext>
            </a:extLst>
          </p:cNvPr>
          <p:cNvSpPr txBox="1">
            <a:spLocks/>
          </p:cNvSpPr>
          <p:nvPr/>
        </p:nvSpPr>
        <p:spPr>
          <a:xfrm>
            <a:off x="483476" y="302816"/>
            <a:ext cx="7149776" cy="11919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Trueno UltraLight" pitchFamily="2" charset="77"/>
              </a:rPr>
              <a:t>Pre-registration to disrupt the Chrysalis Effect</a:t>
            </a:r>
          </a:p>
        </p:txBody>
      </p:sp>
      <p:pic>
        <p:nvPicPr>
          <p:cNvPr id="16" name="Picture 8" descr="Image result for writing document">
            <a:extLst>
              <a:ext uri="{FF2B5EF4-FFF2-40B4-BE49-F238E27FC236}">
                <a16:creationId xmlns:a16="http://schemas.microsoft.com/office/drawing/2014/main" id="{0B0BE0DF-7623-344E-8F73-2DAEBB55D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537" y="3869811"/>
            <a:ext cx="1053542" cy="1053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2" descr="Related image">
            <a:extLst>
              <a:ext uri="{FF2B5EF4-FFF2-40B4-BE49-F238E27FC236}">
                <a16:creationId xmlns:a16="http://schemas.microsoft.com/office/drawing/2014/main" id="{9D194415-9CF2-CE43-A4D6-81F96FBD9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830" y="4919019"/>
            <a:ext cx="691575" cy="69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F73785C-9305-5E46-AF64-A80ED7C1901E}"/>
              </a:ext>
            </a:extLst>
          </p:cNvPr>
          <p:cNvSpPr txBox="1"/>
          <p:nvPr/>
        </p:nvSpPr>
        <p:spPr>
          <a:xfrm>
            <a:off x="1257805" y="5746053"/>
            <a:ext cx="1492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rueno Light" pitchFamily="2" charset="77"/>
                <a:ea typeface="Arial" charset="0"/>
                <a:cs typeface="Arial" charset="0"/>
              </a:rPr>
              <a:t>Pre-register</a:t>
            </a:r>
          </a:p>
        </p:txBody>
      </p:sp>
      <p:pic>
        <p:nvPicPr>
          <p:cNvPr id="29" name="Picture 2" descr="Related image">
            <a:extLst>
              <a:ext uri="{FF2B5EF4-FFF2-40B4-BE49-F238E27FC236}">
                <a16:creationId xmlns:a16="http://schemas.microsoft.com/office/drawing/2014/main" id="{5EDD8CC3-44A1-C449-AB84-77461DE61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714" b="90000" l="3488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20099">
            <a:off x="8938710" y="4005946"/>
            <a:ext cx="1658159" cy="107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F52AE41-3F02-5842-8A29-A88FA43A65C7}"/>
              </a:ext>
            </a:extLst>
          </p:cNvPr>
          <p:cNvSpPr/>
          <p:nvPr/>
        </p:nvSpPr>
        <p:spPr>
          <a:xfrm>
            <a:off x="4336912" y="2829695"/>
            <a:ext cx="3518175" cy="3725489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44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158</Words>
  <Application>Microsoft Macintosh PowerPoint</Application>
  <PresentationFormat>Widescreen</PresentationFormat>
  <Paragraphs>37</Paragraphs>
  <Slides>3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Trueno Light</vt:lpstr>
      <vt:lpstr>Trueno UltraLight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Hardwicke</dc:creator>
  <cp:lastModifiedBy>Mika Braginsky</cp:lastModifiedBy>
  <cp:revision>2</cp:revision>
  <dcterms:created xsi:type="dcterms:W3CDTF">2022-08-19T08:13:23Z</dcterms:created>
  <dcterms:modified xsi:type="dcterms:W3CDTF">2023-12-20T23:26:21Z</dcterms:modified>
</cp:coreProperties>
</file>

<file path=docProps/thumbnail.jpeg>
</file>